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3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7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5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5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1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4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4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908720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SERIES and PARALLEL (</a:t>
            </a:r>
            <a:r>
              <a:rPr lang="en-ZA" b="1" i="1" u="sng" dirty="0" smtClean="0"/>
              <a:t>Page 36</a:t>
            </a:r>
            <a:r>
              <a:rPr lang="en-ZA" b="1" u="sng" dirty="0" smtClean="0"/>
              <a:t>)</a:t>
            </a:r>
            <a:endParaRPr lang="en-ZA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2674640" cy="5040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ZA" sz="3200" u="sng" dirty="0" smtClean="0"/>
              <a:t>SERIES</a:t>
            </a:r>
            <a:endParaRPr lang="en-ZA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412778"/>
            <a:ext cx="3096344" cy="54452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ZA" b="1" u="sng" dirty="0" smtClean="0"/>
              <a:t>Bulbs. Resistors. Cells.</a:t>
            </a:r>
          </a:p>
          <a:p>
            <a:r>
              <a:rPr lang="en-ZA" b="1" u="sng" dirty="0" smtClean="0"/>
              <a:t>No</a:t>
            </a:r>
            <a:r>
              <a:rPr lang="en-ZA" u="sng" dirty="0" smtClean="0"/>
              <a:t> </a:t>
            </a:r>
            <a:r>
              <a:rPr lang="en-ZA" b="1" u="sng" dirty="0" smtClean="0"/>
              <a:t>choice</a:t>
            </a:r>
            <a:r>
              <a:rPr lang="en-ZA" dirty="0" smtClean="0"/>
              <a:t>: all electrons </a:t>
            </a:r>
            <a:r>
              <a:rPr lang="en-ZA" b="1" dirty="0" smtClean="0"/>
              <a:t>must</a:t>
            </a:r>
            <a:r>
              <a:rPr lang="en-ZA" dirty="0" smtClean="0"/>
              <a:t> pass through each.</a:t>
            </a:r>
          </a:p>
          <a:p>
            <a:r>
              <a:rPr lang="en-ZA" dirty="0" smtClean="0"/>
              <a:t>Only one pathway.</a:t>
            </a:r>
          </a:p>
          <a:p>
            <a:r>
              <a:rPr lang="en-ZA" dirty="0" smtClean="0"/>
              <a:t>If one pathway breaks, all current stops.</a:t>
            </a:r>
          </a:p>
          <a:p>
            <a:r>
              <a:rPr lang="en-ZA" dirty="0" smtClean="0"/>
              <a:t>More bulbs in series: more </a:t>
            </a:r>
            <a:r>
              <a:rPr lang="en-ZA" b="1" dirty="0" smtClean="0"/>
              <a:t>total</a:t>
            </a:r>
            <a:r>
              <a:rPr lang="en-ZA" dirty="0" smtClean="0"/>
              <a:t> resistance with less current and dimmer light.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1885" y="836715"/>
            <a:ext cx="2736303" cy="5040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ZA" sz="3200" u="sng" dirty="0" smtClean="0"/>
              <a:t>PARALLEL</a:t>
            </a:r>
            <a:endParaRPr lang="en-ZA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47869" y="1412778"/>
            <a:ext cx="3024335" cy="54452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ZA" b="1" u="sng" dirty="0" smtClean="0"/>
              <a:t>Bulbs. Resistors. Cells.</a:t>
            </a:r>
          </a:p>
          <a:p>
            <a:r>
              <a:rPr lang="en-ZA" dirty="0" smtClean="0"/>
              <a:t>Electrons </a:t>
            </a:r>
            <a:r>
              <a:rPr lang="en-ZA" u="sng" dirty="0" smtClean="0"/>
              <a:t>have a </a:t>
            </a:r>
            <a:r>
              <a:rPr lang="en-ZA" b="1" u="sng" dirty="0" smtClean="0"/>
              <a:t>choice</a:t>
            </a:r>
            <a:r>
              <a:rPr lang="en-ZA" dirty="0" smtClean="0"/>
              <a:t> of which one to pass through.</a:t>
            </a:r>
          </a:p>
          <a:p>
            <a:r>
              <a:rPr lang="en-ZA" dirty="0" smtClean="0"/>
              <a:t>More than one pathway.</a:t>
            </a:r>
          </a:p>
          <a:p>
            <a:r>
              <a:rPr lang="en-ZA" dirty="0" smtClean="0"/>
              <a:t>If one path breaks, current can still go through others.</a:t>
            </a:r>
          </a:p>
          <a:p>
            <a:r>
              <a:rPr lang="en-ZA" dirty="0" smtClean="0"/>
              <a:t>More bulbs in parallel: less </a:t>
            </a:r>
            <a:r>
              <a:rPr lang="en-ZA" b="1" dirty="0" smtClean="0"/>
              <a:t>total</a:t>
            </a:r>
            <a:r>
              <a:rPr lang="en-ZA" dirty="0" smtClean="0"/>
              <a:t> resistance, more current, same light strength.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87" y="908719"/>
            <a:ext cx="2828517" cy="594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1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ZA" b="1" u="sng" dirty="0" smtClean="0"/>
              <a:t>QUESTIONS Pages 91-95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ZA" sz="2400" u="sng" dirty="0" smtClean="0"/>
              <a:t>Question 1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(a)	Only one path for current to flow in.			</a:t>
            </a:r>
          </a:p>
          <a:p>
            <a:pPr marL="457200" indent="-457200" algn="just">
              <a:buNone/>
            </a:pPr>
            <a:r>
              <a:rPr lang="en-ZA" sz="2400" dirty="0" smtClean="0"/>
              <a:t>		All items connected one after the other, with no different branches.</a:t>
            </a:r>
          </a:p>
          <a:p>
            <a:pPr marL="457200" indent="-457200" algn="just">
              <a:buNone/>
            </a:pPr>
            <a:r>
              <a:rPr lang="en-ZA" sz="2400" dirty="0" smtClean="0"/>
              <a:t>	(b)	More than one path for current to flow in.</a:t>
            </a:r>
          </a:p>
          <a:p>
            <a:pPr marL="457200" indent="-457200" algn="just">
              <a:buNone/>
            </a:pPr>
            <a:r>
              <a:rPr lang="en-ZA" sz="2400" dirty="0" smtClean="0"/>
              <a:t>		Different items connected on different branches of circuit.	[4]</a:t>
            </a:r>
          </a:p>
          <a:p>
            <a:pPr marL="457200" indent="-457200" algn="just">
              <a:buNone/>
            </a:pPr>
            <a:r>
              <a:rPr lang="en-ZA" sz="2400" dirty="0" smtClean="0"/>
              <a:t>2.</a:t>
            </a:r>
            <a:r>
              <a:rPr lang="en-ZA" sz="2400" i="1" dirty="0" smtClean="0"/>
              <a:t>	Three cells in series and two bulbs in parallel</a:t>
            </a:r>
            <a:r>
              <a:rPr lang="en-ZA" sz="2400" dirty="0" smtClean="0"/>
              <a:t>.			[4]</a:t>
            </a:r>
          </a:p>
          <a:p>
            <a:pPr marL="457200" indent="-457200" algn="just">
              <a:buNone/>
            </a:pPr>
            <a:r>
              <a:rPr lang="en-ZA" sz="2400" dirty="0" smtClean="0"/>
              <a:t>3.</a:t>
            </a:r>
            <a:r>
              <a:rPr lang="en-ZA" sz="2400" i="1" dirty="0" smtClean="0"/>
              <a:t>	2 cells in series, 2 bulbs in parallel, open switch controls only 1 bulb. 	</a:t>
            </a:r>
            <a:r>
              <a:rPr lang="en-ZA" sz="2400" dirty="0" smtClean="0"/>
              <a:t>[5]</a:t>
            </a:r>
          </a:p>
          <a:p>
            <a:pPr marL="457200" indent="-457200" algn="just">
              <a:buNone/>
            </a:pPr>
            <a:r>
              <a:rPr lang="en-ZA" sz="2400" u="sng" dirty="0" smtClean="0"/>
              <a:t>Question 2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(a)	decreases		(b)   decreases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(a)   remains the same	(b)   increases	[4]</a:t>
            </a:r>
          </a:p>
          <a:p>
            <a:pPr marL="457200" indent="-457200" algn="just">
              <a:buNone/>
            </a:pPr>
            <a:r>
              <a:rPr lang="en-ZA" sz="2400" u="sng" dirty="0" smtClean="0"/>
              <a:t>Question 3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When current follows a path different from the circuit.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Faulty wiring. Broken insulation. Circuit overload. Broken plugs.	[3]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Gets hotter.						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Energy does not go through appliance. Hot wires. Damage. Fire.	[4]</a:t>
            </a:r>
          </a:p>
          <a:p>
            <a:pPr marL="457200" indent="-457200">
              <a:buAutoNum type="arabicPeriod"/>
            </a:pPr>
            <a:endParaRPr lang="en-ZA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4" y="0"/>
            <a:ext cx="1725751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4"/>
            <a:ext cx="2571768" cy="132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9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ZA" sz="2400" u="sng" dirty="0" smtClean="0"/>
              <a:t>Question 4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Thinner wire is used. Burns out if overheated. Breaks pathway. Electrons stop flowing.							[4]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Prevents damage to the appliance, and stops fire from breaking out. 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Cheap, and can be bought easily.	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You need to replace the old one with a new one.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A switch that trips if electric current gets too big.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Act quicker. More reliable. Easy to switch back on.	[6]</a:t>
            </a:r>
          </a:p>
          <a:p>
            <a:pPr marL="457200" indent="-457200" algn="just">
              <a:buNone/>
            </a:pPr>
            <a:r>
              <a:rPr lang="en-ZA" sz="2400" u="sng" dirty="0" smtClean="0"/>
              <a:t>Question 5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Converts electrical energy into other useful forms of energy.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(a)	To light energy	(b)   To sound energy	(c)   To movement</a:t>
            </a:r>
          </a:p>
          <a:p>
            <a:pPr marL="457200" indent="-457200" algn="just">
              <a:buNone/>
            </a:pPr>
            <a:r>
              <a:rPr lang="en-ZA" sz="2400" dirty="0" smtClean="0"/>
              <a:t>	(d)   To sound energy		(e)   To heat energy.		[5]</a:t>
            </a:r>
          </a:p>
          <a:p>
            <a:pPr marL="457200" indent="-457200" algn="just">
              <a:buNone/>
            </a:pPr>
            <a:r>
              <a:rPr lang="en-ZA" sz="2400" u="sng" dirty="0" smtClean="0"/>
              <a:t>Question 6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Iron. Toaster. Kettle. Stove. Heater. 					[3]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Breaking down compounds into their elements, using electricity.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(a)	</a:t>
            </a:r>
            <a:r>
              <a:rPr lang="en-ZA" sz="2400" i="1" dirty="0" smtClean="0"/>
              <a:t>Positive</a:t>
            </a:r>
            <a:r>
              <a:rPr lang="en-ZA" sz="2400" dirty="0" smtClean="0"/>
              <a:t> Anode	(b)   Chlorine gas	(c)   </a:t>
            </a:r>
            <a:r>
              <a:rPr lang="en-ZA" sz="2400" i="1" dirty="0" smtClean="0"/>
              <a:t>Negative</a:t>
            </a:r>
            <a:r>
              <a:rPr lang="en-ZA" sz="2400" dirty="0" smtClean="0"/>
              <a:t> Cathode</a:t>
            </a:r>
          </a:p>
          <a:p>
            <a:pPr marL="457200" indent="-457200" algn="just">
              <a:buNone/>
            </a:pPr>
            <a:r>
              <a:rPr lang="en-ZA" sz="2400" dirty="0" smtClean="0"/>
              <a:t>	(d)   Copper metal.							[4]</a:t>
            </a:r>
            <a:endParaRPr lang="en-ZA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5" y="1556793"/>
            <a:ext cx="2214546" cy="195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71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ZA" sz="2400" u="sng" dirty="0" smtClean="0"/>
              <a:t>Question 7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Putting a layer of metal around another substance. 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Bath taps. Towel rails. Car parts. Cutlery.				[3]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To look good. To protect the metal beneath it.			[2]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It does not rust/corrode. Can be easily polished. Tough metal.	[3]</a:t>
            </a:r>
          </a:p>
          <a:p>
            <a:pPr marL="457200" indent="-457200" algn="just">
              <a:buNone/>
            </a:pPr>
            <a:r>
              <a:rPr lang="en-ZA" sz="2400" u="sng" dirty="0" smtClean="0"/>
              <a:t>Question 8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Magnetic		[1]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Iron		[1]</a:t>
            </a:r>
          </a:p>
          <a:p>
            <a:pPr marL="457200" indent="-457200" algn="just">
              <a:buAutoNum type="arabicPeriod"/>
            </a:pPr>
            <a:r>
              <a:rPr lang="en-ZA" sz="2400" dirty="0" smtClean="0"/>
              <a:t>Magnet		[1]			4.    </a:t>
            </a:r>
            <a:r>
              <a:rPr lang="en-ZA" sz="2400" dirty="0" err="1" smtClean="0"/>
              <a:t>ElectroMagnet</a:t>
            </a:r>
            <a:r>
              <a:rPr lang="en-ZA" sz="2400" dirty="0" smtClean="0"/>
              <a:t>	[1]</a:t>
            </a:r>
          </a:p>
          <a:p>
            <a:pPr marL="0" indent="0" algn="just">
              <a:buNone/>
            </a:pPr>
            <a:r>
              <a:rPr lang="en-ZA" sz="2400" dirty="0" smtClean="0"/>
              <a:t>5.   Put bigger current through it. Put more turns in the coil.	[2]</a:t>
            </a:r>
          </a:p>
          <a:p>
            <a:pPr marL="0" indent="0" algn="just">
              <a:buNone/>
            </a:pPr>
            <a:r>
              <a:rPr lang="en-ZA" sz="2400" dirty="0" smtClean="0"/>
              <a:t>6.  Doctors use them to take metals out of eyes. Telephones. Speakers.       	Computers. Doorbells. 	Cranes in junkyards. 	</a:t>
            </a:r>
            <a:r>
              <a:rPr lang="en-ZA" sz="2400" smtClean="0"/>
              <a:t>	[</a:t>
            </a:r>
            <a:r>
              <a:rPr lang="en-ZA" sz="2400" dirty="0" smtClean="0"/>
              <a:t>3]</a:t>
            </a:r>
            <a:endParaRPr lang="en-ZA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22" y="2286000"/>
            <a:ext cx="564360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2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SERIES and PARALLEL (Page 36)</vt:lpstr>
      <vt:lpstr>QUESTIONS Pages 91-95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and PARALLEL (Page 36)</dc:title>
  <dc:creator>Anton Theron</dc:creator>
  <cp:lastModifiedBy>Calvin Theron</cp:lastModifiedBy>
  <cp:revision>3</cp:revision>
  <dcterms:created xsi:type="dcterms:W3CDTF">2006-08-16T00:00:00Z</dcterms:created>
  <dcterms:modified xsi:type="dcterms:W3CDTF">2020-06-05T16:55:22Z</dcterms:modified>
</cp:coreProperties>
</file>